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170" y="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mercredi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14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novembre 2012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2941" y="24384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about likes and dislikes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2260" y="324359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Agree or disagree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2940" y="4107825"/>
            <a:ext cx="8633139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yes/no questions using “</a:t>
            </a:r>
            <a:r>
              <a:rPr lang="en-US" sz="2800" dirty="0" err="1" smtClean="0">
                <a:latin typeface="Kristen ITC" pitchFamily="66" charset="0"/>
              </a:rPr>
              <a:t>est-ce</a:t>
            </a:r>
            <a:r>
              <a:rPr lang="en-US" sz="2800" dirty="0" smtClean="0">
                <a:latin typeface="Kristen ITC" pitchFamily="66" charset="0"/>
              </a:rPr>
              <a:t> </a:t>
            </a:r>
            <a:r>
              <a:rPr lang="en-US" sz="2800" dirty="0" err="1" smtClean="0">
                <a:latin typeface="Kristen ITC" pitchFamily="66" charset="0"/>
              </a:rPr>
              <a:t>que</a:t>
            </a:r>
            <a:r>
              <a:rPr lang="en-US" sz="2800" dirty="0" smtClean="0">
                <a:latin typeface="Kristen ITC" pitchFamily="66" charset="0"/>
              </a:rPr>
              <a:t>,” inflection, or inversion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8258" y="54864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smtClean="0">
                <a:latin typeface="Kristen ITC" pitchFamily="66" charset="0"/>
              </a:rPr>
              <a:t>Use definite </a:t>
            </a:r>
            <a:r>
              <a:rPr lang="en-US" sz="2800" dirty="0" smtClean="0">
                <a:latin typeface="Kristen ITC" pitchFamily="66" charset="0"/>
              </a:rPr>
              <a:t>articles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469</TotalTime>
  <Words>38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107</cp:revision>
  <dcterms:created xsi:type="dcterms:W3CDTF">2011-09-14T23:22:57Z</dcterms:created>
  <dcterms:modified xsi:type="dcterms:W3CDTF">2012-11-14T11:55:49Z</dcterms:modified>
</cp:coreProperties>
</file>